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20CDA-D98E-450F-B1AC-1FE24E67A443}" type="datetimeFigureOut">
              <a:rPr lang="en-US" smtClean="0"/>
              <a:t>4/7/2010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C3C02-7080-4F9B-9B86-9508BDEAA4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FC63-165C-44FD-ADC6-6D10D47B53AD}" type="datetime1">
              <a:rPr lang="en-US" smtClean="0"/>
              <a:t>4/7/2010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alli Snack Finder Paper Prototype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0B09B-81E9-4239-9DFF-B9DFD3129A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42B7-44F9-4769-9972-F9280591F853}" type="datetime1">
              <a:rPr lang="en-US" smtClean="0"/>
              <a:t>4/7/2010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alli Snack Finder Paper Prototype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0B09B-81E9-4239-9DFF-B9DFD3129A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53D6-3362-4324-AE8D-F72616C0CC3D}" type="datetime1">
              <a:rPr lang="en-US" smtClean="0"/>
              <a:t>4/7/2010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alli Snack Finder Paper Prototype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0B09B-81E9-4239-9DFF-B9DFD3129A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DF3E-83F3-4DBA-BC74-B3F9C18D226F}" type="datetime1">
              <a:rPr lang="en-US" smtClean="0"/>
              <a:t>4/7/2010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alli Snack Finder Paper Prototype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0B09B-81E9-4239-9DFF-B9DFD3129A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32F6-4AE3-4986-BB88-0B8BF112FB7E}" type="datetime1">
              <a:rPr lang="en-US" smtClean="0"/>
              <a:t>4/7/2010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alli Snack Finder Paper Prototype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0B09B-81E9-4239-9DFF-B9DFD3129A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591F-93B0-4B17-A99E-E2743BBB9623}" type="datetime1">
              <a:rPr lang="en-US" smtClean="0"/>
              <a:t>4/7/2010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alli Snack Finder Paper Prototype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0B09B-81E9-4239-9DFF-B9DFD3129A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9B7D-3372-45A7-9EF7-993BE248C869}" type="datetime1">
              <a:rPr lang="en-US" smtClean="0"/>
              <a:t>4/7/2010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alli Snack Finder Paper Prototype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0B09B-81E9-4239-9DFF-B9DFD3129A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F0944-E80A-4BBA-AC2C-B263E679C62F}" type="datetime1">
              <a:rPr lang="en-US" smtClean="0"/>
              <a:t>4/7/2010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alli Snack Finder Paper Prototype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0B09B-81E9-4239-9DFF-B9DFD3129A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AED1-EDFB-4552-A743-9DD0201C5AB7}" type="datetime1">
              <a:rPr lang="en-US" smtClean="0"/>
              <a:t>4/7/2010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alli Snack Finder Paper Prototype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0B09B-81E9-4239-9DFF-B9DFD3129A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CA83F-7890-4843-87FC-3F661C7CDEC2}" type="datetime1">
              <a:rPr lang="en-US" smtClean="0"/>
              <a:t>4/7/2010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alli Snack Finder Paper Prototype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0B09B-81E9-4239-9DFF-B9DFD3129A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4A84-2CA8-4CAA-AC69-1B606EEE37F5}" type="datetime1">
              <a:rPr lang="en-US" smtClean="0"/>
              <a:t>4/7/2010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alli Snack Finder Paper Prototype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0B09B-81E9-4239-9DFF-B9DFD3129A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D4B63-ECC6-4B2D-B81A-9E7C13239076}" type="datetime1">
              <a:rPr lang="en-US" smtClean="0"/>
              <a:t>4/7/2010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alli Snack Finder Paper Prototype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0B09B-81E9-4239-9DFF-B9DFD3129A6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2104" t="15051" r="22777"/>
          <a:stretch>
            <a:fillRect/>
          </a:stretch>
        </p:blipFill>
        <p:spPr bwMode="auto">
          <a:xfrm>
            <a:off x="2438400" y="685800"/>
            <a:ext cx="396240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Log in</a:t>
            </a:r>
            <a:endParaRPr lang="en-US" sz="2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en-US" dirty="0" err="1" smtClean="0"/>
              <a:t>alli</a:t>
            </a:r>
            <a:r>
              <a:rPr lang="en-US" dirty="0" smtClean="0"/>
              <a:t> Snack Finder Paper Prototype	</a:t>
            </a:r>
            <a:r>
              <a:rPr lang="en-US" dirty="0" smtClean="0">
                <a:latin typeface="Franklin Gothic Medium Cond" pitchFamily="34" charset="0"/>
              </a:rPr>
              <a:t>RAPP</a:t>
            </a:r>
            <a:endParaRPr lang="en-US" dirty="0">
              <a:latin typeface="Franklin Gothic Medium Cond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en-US" dirty="0" err="1" smtClean="0"/>
              <a:t>alli</a:t>
            </a:r>
            <a:r>
              <a:rPr lang="en-US" dirty="0" smtClean="0"/>
              <a:t> Snack Finder Paper Prototype	</a:t>
            </a:r>
            <a:r>
              <a:rPr lang="en-US" dirty="0" smtClean="0">
                <a:latin typeface="Franklin Gothic Medium Cond" pitchFamily="34" charset="0"/>
              </a:rPr>
              <a:t>RAPP</a:t>
            </a:r>
            <a:endParaRPr lang="en-US" dirty="0">
              <a:latin typeface="Franklin Gothic Medium Con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0369" t="11577" r="22777"/>
          <a:stretch>
            <a:fillRect/>
          </a:stretch>
        </p:blipFill>
        <p:spPr bwMode="auto">
          <a:xfrm>
            <a:off x="2514600" y="533400"/>
            <a:ext cx="4114800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Log In – user information entered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en-US" dirty="0" err="1" smtClean="0"/>
              <a:t>alli</a:t>
            </a:r>
            <a:r>
              <a:rPr lang="en-US" dirty="0" smtClean="0"/>
              <a:t> Snack Finder Paper Prototype	</a:t>
            </a:r>
            <a:r>
              <a:rPr lang="en-US" dirty="0" smtClean="0">
                <a:latin typeface="Franklin Gothic Medium Cond" pitchFamily="34" charset="0"/>
              </a:rPr>
              <a:t>RAPP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Select the reason for a snack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9501" t="8104" r="27983" b="2750"/>
          <a:stretch>
            <a:fillRect/>
          </a:stretch>
        </p:blipFill>
        <p:spPr bwMode="auto">
          <a:xfrm>
            <a:off x="2743200" y="533400"/>
            <a:ext cx="3733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en-US" dirty="0" err="1" smtClean="0"/>
              <a:t>alli</a:t>
            </a:r>
            <a:r>
              <a:rPr lang="en-US" dirty="0" smtClean="0"/>
              <a:t> Snack Finder Paper Prototype	</a:t>
            </a:r>
            <a:r>
              <a:rPr lang="en-US" dirty="0" smtClean="0">
                <a:latin typeface="Franklin Gothic Medium Cond" pitchFamily="34" charset="0"/>
              </a:rPr>
              <a:t>RAPP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See tip for emotional eating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38178" t="9262" r="27115" b="10854"/>
          <a:stretch>
            <a:fillRect/>
          </a:stretch>
        </p:blipFill>
        <p:spPr bwMode="auto">
          <a:xfrm>
            <a:off x="3048000" y="762000"/>
            <a:ext cx="3048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en-US" dirty="0" err="1" smtClean="0"/>
              <a:t>alli</a:t>
            </a:r>
            <a:r>
              <a:rPr lang="en-US" dirty="0" smtClean="0"/>
              <a:t> Snack Finder Paper Prototype	</a:t>
            </a:r>
            <a:r>
              <a:rPr lang="en-US" dirty="0" smtClean="0">
                <a:latin typeface="Franklin Gothic Medium Cond" pitchFamily="34" charset="0"/>
              </a:rPr>
              <a:t>RAPP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Results for “I’m feeling emotional”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2104" t="13893" r="33189" b="10854"/>
          <a:stretch>
            <a:fillRect/>
          </a:stretch>
        </p:blipFill>
        <p:spPr bwMode="auto">
          <a:xfrm>
            <a:off x="2971800" y="762000"/>
            <a:ext cx="3048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en-US" dirty="0" err="1" smtClean="0"/>
              <a:t>alli</a:t>
            </a:r>
            <a:r>
              <a:rPr lang="en-US" dirty="0" smtClean="0"/>
              <a:t> Snack Finder Paper Prototype	</a:t>
            </a:r>
            <a:r>
              <a:rPr lang="en-US" dirty="0" smtClean="0">
                <a:latin typeface="Franklin Gothic Medium Cond" pitchFamily="34" charset="0"/>
              </a:rPr>
              <a:t>RAPP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Make Blueberries a Favorite snack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8633" t="8104" r="29718" b="3907"/>
          <a:stretch>
            <a:fillRect/>
          </a:stretch>
        </p:blipFill>
        <p:spPr bwMode="auto">
          <a:xfrm>
            <a:off x="2743200" y="609600"/>
            <a:ext cx="3657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en-US" dirty="0" err="1" smtClean="0"/>
              <a:t>alli</a:t>
            </a:r>
            <a:r>
              <a:rPr lang="en-US" dirty="0" smtClean="0"/>
              <a:t> Snack Finder Paper Prototype	</a:t>
            </a:r>
            <a:r>
              <a:rPr lang="en-US" dirty="0" smtClean="0">
                <a:latin typeface="Franklin Gothic Medium Cond" pitchFamily="34" charset="0"/>
              </a:rPr>
              <a:t>RAPP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See details for English Muffin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0369" r="27115"/>
          <a:stretch>
            <a:fillRect/>
          </a:stretch>
        </p:blipFill>
        <p:spPr bwMode="auto">
          <a:xfrm>
            <a:off x="2895600" y="533400"/>
            <a:ext cx="3352800" cy="591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71</Words>
  <Application>Microsoft Office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Elisabeth</dc:creator>
  <cp:lastModifiedBy>Elisabeth</cp:lastModifiedBy>
  <cp:revision>2</cp:revision>
  <dcterms:created xsi:type="dcterms:W3CDTF">2010-04-07T17:07:30Z</dcterms:created>
  <dcterms:modified xsi:type="dcterms:W3CDTF">2010-04-07T17:22:14Z</dcterms:modified>
</cp:coreProperties>
</file>